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1pPr>
    <a:lvl2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2pPr>
    <a:lvl3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3pPr>
    <a:lvl4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4pPr>
    <a:lvl5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5pPr>
    <a:lvl6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6pPr>
    <a:lvl7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7pPr>
    <a:lvl8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8pPr>
    <a:lvl9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E6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6E0"/>
          </a:solidFill>
        </a:fill>
      </a:tcStyle>
    </a:wholeTbl>
    <a:band2H>
      <a:tcTxStyle/>
      <a:tcStyle>
        <a:tcBdr/>
        <a:fill>
          <a:solidFill>
            <a:srgbClr val="EEF3F0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DCE4"/>
          </a:solidFill>
        </a:fill>
      </a:tcStyle>
    </a:wholeTbl>
    <a:band2H>
      <a:tcTxStyle/>
      <a:tcStyle>
        <a:tcBdr/>
        <a:fill>
          <a:solidFill>
            <a:srgbClr val="F3EEF2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0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9"/>
  </p:normalViewPr>
  <p:slideViewPr>
    <p:cSldViewPr snapToGrid="0" snapToObjects="1">
      <p:cViewPr varScale="1">
        <p:scale>
          <a:sx n="37" d="100"/>
          <a:sy n="37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4446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2268950"/>
            <a:ext cx="21971000" cy="66040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343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915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487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059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5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</a:lstStyle>
          <a:p>
            <a:r>
              <a:t>Agenda Topics</a:t>
            </a:r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99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686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3258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830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402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/>
          <a:p>
            <a:pPr marL="0" lvl="4" indent="1493520" defTabSz="1463040">
              <a:lnSpc>
                <a:spcPct val="90000"/>
              </a:lnSpc>
              <a:spcBef>
                <a:spcPts val="0"/>
              </a:spcBef>
              <a:buSzTx/>
              <a:buNone/>
              <a:defRPr sz="5580" spc="-60"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“Notable Quote”
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a layered pattern of grey stone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14621932" y="3632200"/>
            <a:ext cx="9677402" cy="645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343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915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487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059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5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7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solidFill>
                  <a:srgbClr val="53586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1pPr>
      <a:lvl2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2pPr>
      <a:lvl3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3pPr>
      <a:lvl4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4pPr>
      <a:lvl5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5pPr>
      <a:lvl6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6pPr>
      <a:lvl7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7pPr>
      <a:lvl8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8pPr>
      <a:lvl9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akenya.go.ke/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rcRect l="1692" t="8360" r="6680" b="8360"/>
          <a:stretch>
            <a:fillRect/>
          </a:stretch>
        </p:blipFill>
        <p:spPr>
          <a:xfrm>
            <a:off x="1009095" y="-14457"/>
            <a:ext cx="24118374" cy="13744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pplication site = https://www.etakenya.go.ke/en…"/>
          <p:cNvSpPr txBox="1"/>
          <p:nvPr/>
        </p:nvSpPr>
        <p:spPr>
          <a:xfrm>
            <a:off x="497154" y="11633493"/>
            <a:ext cx="748872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2300">
                <a:solidFill>
                  <a:srgbClr val="010101"/>
                </a:solidFill>
                <a:uFill>
                  <a:solidFill>
                    <a:srgbClr val="010101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t>Application site =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https://www.etakenya.go.ke/en</a:t>
            </a:r>
          </a:p>
          <a:p>
            <a:pPr defTabSz="457200">
              <a:spcBef>
                <a:spcPts val="0"/>
              </a:spcBef>
              <a:defRPr sz="2300">
                <a:solidFill>
                  <a:srgbClr val="010101"/>
                </a:solidFill>
                <a:uFill>
                  <a:solidFill>
                    <a:srgbClr val="010101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t/>
            </a:r>
            <a:br/>
            <a:r>
              <a:t>Processing time is three (3) working days but in some cases it may take longer.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789" y="422730"/>
            <a:ext cx="2079010" cy="863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rcRect l="6994" t="12356" r="3627" b="13355"/>
          <a:stretch>
            <a:fillRect/>
          </a:stretch>
        </p:blipFill>
        <p:spPr>
          <a:xfrm>
            <a:off x="-154385" y="-103386"/>
            <a:ext cx="24692595" cy="13922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978" y="12410778"/>
            <a:ext cx="2079010" cy="86308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itizens of the East African Partner States; These countries include Burundi, Democratic Republic of Congo, Rwanda, South Sudan, Tanzania and Uganda. (Exempted for Six (6) months)"/>
          <p:cNvSpPr txBox="1"/>
          <p:nvPr/>
        </p:nvSpPr>
        <p:spPr>
          <a:xfrm>
            <a:off x="1399001" y="10562277"/>
            <a:ext cx="9043115" cy="108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Graphik Light"/>
                <a:ea typeface="Graphik Light"/>
                <a:cs typeface="Graphik Light"/>
                <a:sym typeface="Graphik Light"/>
              </a:defRPr>
            </a:lvl1pPr>
          </a:lstStyle>
          <a:p>
            <a:r>
              <a:t>Citizens of the East African Partner States; These countries include Burundi, Democratic Republic of Congo, Rwanda, South Sudan, Tanzania and Uganda. (Exempted for Six (6) months)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42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Cambria</vt:lpstr>
      <vt:lpstr>Graphik</vt:lpstr>
      <vt:lpstr>Graphik Light</vt:lpstr>
      <vt:lpstr>Helvetica Neue</vt:lpstr>
      <vt:lpstr>Produkt Extralight</vt:lpstr>
      <vt:lpstr>Produkt Light</vt:lpstr>
      <vt:lpstr>38_MinimalistLight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7</cp:revision>
  <dcterms:modified xsi:type="dcterms:W3CDTF">2024-05-30T20:05:21Z</dcterms:modified>
</cp:coreProperties>
</file>